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032" y="139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7BC54-7634-A7CA-6218-A92E81B5A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B100BA-22C8-5F95-4799-31F71745E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2D8830-C827-3E25-996E-2E04845B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DDC0C6-9CAC-6A51-F684-1C653620F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EF3D21-1B7A-002E-6C2E-55AB9A3EC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08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B4810-7F9D-AFE3-13ED-5F95A80B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4BD234-C181-A52E-2FCE-F27A21471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03549-07DF-86E6-A6D9-DC3DB11F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A829A-273B-09C9-E232-D14F1877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880C1-CFF6-CE54-D6C9-45742D14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7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1F5C3A-5CD1-1521-2F99-9BFA07B4F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EDCC25-DD79-B45C-5786-E50A2F09E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69A134-8B28-3426-DB91-9C2EC92E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AE9156-49F5-EC1B-A10B-664C5A823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BBD42-DFF6-DC78-1ABE-FCAE4DB8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C785B-5EC6-A00F-DFA8-672AB06BA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2AB9C-94C1-DBB2-DA6F-98ECB061F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345B0-B429-84CE-B9B4-E33B0F82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FA3E8-860E-7E35-45CD-EB32E4C6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D6E34-BE9E-66D8-B7D4-26548302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4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3166F-2AB1-51A4-B665-57E2483E4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79A742-53D1-CFE1-C64A-E9715E127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80976-76EB-E938-E809-6F6955C5B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B327F-D8A8-3C11-EEA7-B554A29F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1425DA-46CF-7EE8-3942-56F1AA47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746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7966C-BE02-94E2-4699-7323B268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E6092-A4DA-FBA9-A9CA-636895085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8B09C9-C981-2173-A849-4E6357D51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418B3-285E-7B9B-EDB9-CEE17A65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3464CB-DB0D-FABC-CE5D-A2002D12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03781-23BA-7670-2B2A-53DDE4DC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61468-D397-9986-2320-66F1DB1B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C5A8BF-77EB-7DDC-5BEC-505D2C3A7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0317FA-CBB9-CB08-F85A-495D9F99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D5B3FF-5055-823D-C422-0A301F70C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93C130-5CDB-7231-1BFB-C07A66483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389C83-BF40-5A8D-3740-C8CA3F9ED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681F2-9D71-4226-B0D0-6C1945AF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036333-2658-1475-D159-401FA039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6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B02B5-499F-AD6A-4CC9-5276462A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7525CA-A864-D3C5-0D4E-0C752B1D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321513-B518-A641-8F37-B6E73067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DA9B-9D93-61C7-2781-CBD4BFB0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0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C571C2-4AEF-93BC-48BB-0CE3827B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CE6425-EB42-950A-B2E4-85FAAF2A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29EA49-7792-FE83-5BBA-C382780E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14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BB9E6-1D2C-F53E-EBFD-7F7866ECF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F1DCC-1D3A-B346-D840-0F1EE3AEC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3DA4E-C044-D2F8-B3E3-71ADA8D0F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3035EA-9D32-9675-8205-23FC24773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DE387-F62A-5167-FB01-7C96FC14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75FB7-59A1-0CF6-975F-5164BD3E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23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B8ADE-AB45-8AAA-2040-594704A41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AD8984-111F-3EA6-D0CC-263887CFE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F94D8C-C940-D2EC-CA72-362A44006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E2B90-9166-8630-72F3-4F345A8E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EABCB-4CF7-C9F9-57A5-0D29336D6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B7D974-0944-F669-1EA9-7C995AA4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4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C9799D-D821-1F49-F9D6-3F1B5CCC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50142-6176-2F6C-6E17-C88D584D0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0AE20-AF4A-9918-CC34-EA95EA05E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1D87C-48F0-4BA5-91EE-F65D5AD46975}" type="datetimeFigureOut">
              <a:rPr lang="ko-KR" altLang="en-US" smtClean="0"/>
              <a:t>2022-10-01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BA173-0594-9AE7-DF75-A97FE7050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744C9-3638-4BD7-0AA3-A17E6C304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A4FD1-9BFB-4DDC-B5CF-A80E74739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0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013E93C5-8597-6C48-2ADC-33A88994251C}"/>
              </a:ext>
            </a:extLst>
          </p:cNvPr>
          <p:cNvGrpSpPr/>
          <p:nvPr/>
        </p:nvGrpSpPr>
        <p:grpSpPr>
          <a:xfrm>
            <a:off x="861713" y="722599"/>
            <a:ext cx="9975087" cy="3888039"/>
            <a:chOff x="861713" y="722599"/>
            <a:chExt cx="9975087" cy="3888039"/>
          </a:xfrm>
        </p:grpSpPr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5D26DD86-828E-508E-6513-2331F2C479D7}"/>
                </a:ext>
              </a:extLst>
            </p:cNvPr>
            <p:cNvGrpSpPr/>
            <p:nvPr/>
          </p:nvGrpSpPr>
          <p:grpSpPr>
            <a:xfrm>
              <a:off x="861713" y="722599"/>
              <a:ext cx="9975087" cy="3888039"/>
              <a:chOff x="880763" y="874999"/>
              <a:chExt cx="9975087" cy="3888039"/>
            </a:xfrm>
          </p:grpSpPr>
          <p:sp>
            <p:nvSpPr>
              <p:cNvPr id="1025" name="부분 원형 1024">
                <a:extLst>
                  <a:ext uri="{FF2B5EF4-FFF2-40B4-BE49-F238E27FC236}">
                    <a16:creationId xmlns:a16="http://schemas.microsoft.com/office/drawing/2014/main" id="{BE456604-7FFE-4B50-822A-7CBCC087AED3}"/>
                  </a:ext>
                </a:extLst>
              </p:cNvPr>
              <p:cNvSpPr/>
              <p:nvPr/>
            </p:nvSpPr>
            <p:spPr>
              <a:xfrm>
                <a:off x="2606949" y="1921540"/>
                <a:ext cx="2841498" cy="2841498"/>
              </a:xfrm>
              <a:prstGeom prst="pie">
                <a:avLst>
                  <a:gd name="adj1" fmla="val 19519528"/>
                  <a:gd name="adj2" fmla="val 21594423"/>
                </a:avLst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7" name="Picture 2" descr="과일나무 심볼 Archives - 로고요고">
                <a:extLst>
                  <a:ext uri="{FF2B5EF4-FFF2-40B4-BE49-F238E27FC236}">
                    <a16:creationId xmlns:a16="http://schemas.microsoft.com/office/drawing/2014/main" id="{F2B58005-C5D9-6E0B-004F-F58D3D9BDB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133" b="73863" l="33586" r="69253">
                            <a14:foregroundMark x1="49763" y1="31133" x2="49763" y2="311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68" t="26944" r="26270" b="20833"/>
              <a:stretch/>
            </p:blipFill>
            <p:spPr bwMode="auto">
              <a:xfrm rot="10800000">
                <a:off x="1780056" y="3220684"/>
                <a:ext cx="1134236" cy="1409857"/>
              </a:xfrm>
              <a:prstGeom prst="rect">
                <a:avLst/>
              </a:prstGeom>
              <a:solidFill>
                <a:schemeClr val="bg1"/>
              </a:solidFill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A5EA716-8033-0FBB-CE87-F84A0C06BD65}"/>
                  </a:ext>
                </a:extLst>
              </p:cNvPr>
              <p:cNvGrpSpPr/>
              <p:nvPr/>
            </p:nvGrpSpPr>
            <p:grpSpPr>
              <a:xfrm>
                <a:off x="3716969" y="2710919"/>
                <a:ext cx="633412" cy="1262742"/>
                <a:chOff x="3598953" y="1045028"/>
                <a:chExt cx="633412" cy="1262742"/>
              </a:xfrm>
              <a:solidFill>
                <a:schemeClr val="accent1"/>
              </a:solidFill>
            </p:grpSpPr>
            <p:sp>
              <p:nvSpPr>
                <p:cNvPr id="6" name="부분 원형 5">
                  <a:extLst>
                    <a:ext uri="{FF2B5EF4-FFF2-40B4-BE49-F238E27FC236}">
                      <a16:creationId xmlns:a16="http://schemas.microsoft.com/office/drawing/2014/main" id="{70BEB30D-8E3A-44E6-8804-AB5569ACAE4D}"/>
                    </a:ext>
                  </a:extLst>
                </p:cNvPr>
                <p:cNvSpPr/>
                <p:nvPr/>
              </p:nvSpPr>
              <p:spPr>
                <a:xfrm>
                  <a:off x="3622766" y="1045028"/>
                  <a:ext cx="609599" cy="1262742"/>
                </a:xfrm>
                <a:prstGeom prst="pie">
                  <a:avLst>
                    <a:gd name="adj1" fmla="val 5427281"/>
                    <a:gd name="adj2" fmla="val 16200000"/>
                  </a:avLst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부분 원형 6">
                  <a:extLst>
                    <a:ext uri="{FF2B5EF4-FFF2-40B4-BE49-F238E27FC236}">
                      <a16:creationId xmlns:a16="http://schemas.microsoft.com/office/drawing/2014/main" id="{925DE1A4-3B40-8FF2-4599-C5CC4151C6AA}"/>
                    </a:ext>
                  </a:extLst>
                </p:cNvPr>
                <p:cNvSpPr/>
                <p:nvPr/>
              </p:nvSpPr>
              <p:spPr>
                <a:xfrm flipH="1">
                  <a:off x="3598953" y="1045028"/>
                  <a:ext cx="609599" cy="1262742"/>
                </a:xfrm>
                <a:prstGeom prst="pie">
                  <a:avLst>
                    <a:gd name="adj1" fmla="val 5427281"/>
                    <a:gd name="adj2" fmla="val 16200000"/>
                  </a:avLst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7C94F8D3-AD53-CEDD-F194-02A31EB6EA7A}"/>
                  </a:ext>
                </a:extLst>
              </p:cNvPr>
              <p:cNvCxnSpPr/>
              <p:nvPr/>
            </p:nvCxnSpPr>
            <p:spPr>
              <a:xfrm>
                <a:off x="2354317" y="3342290"/>
                <a:ext cx="0" cy="63137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EC76D456-0ADA-460D-158C-AD5785CCD5CA}"/>
                  </a:ext>
                </a:extLst>
              </p:cNvPr>
              <p:cNvCxnSpPr/>
              <p:nvPr/>
            </p:nvCxnSpPr>
            <p:spPr>
              <a:xfrm>
                <a:off x="1099983" y="3342290"/>
                <a:ext cx="902838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204691B-FAA0-46CB-EB14-E1058F37C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3675" y="2048768"/>
                <a:ext cx="0" cy="246017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6" name="Picture 2" descr="과일나무 심볼 Archives - 로고요고">
                <a:extLst>
                  <a:ext uri="{FF2B5EF4-FFF2-40B4-BE49-F238E27FC236}">
                    <a16:creationId xmlns:a16="http://schemas.microsoft.com/office/drawing/2014/main" id="{04267C72-321A-3E69-7658-F1C4A101D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133" b="73863" l="33586" r="69253">
                            <a14:foregroundMark x1="49763" y1="31133" x2="49763" y2="311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68" t="26944" r="26270" b="20833"/>
              <a:stretch/>
            </p:blipFill>
            <p:spPr bwMode="auto">
              <a:xfrm rot="10800000">
                <a:off x="2009240" y="3270581"/>
                <a:ext cx="666340" cy="828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과일나무 심볼 Archives - 로고요고">
                <a:extLst>
                  <a:ext uri="{FF2B5EF4-FFF2-40B4-BE49-F238E27FC236}">
                    <a16:creationId xmlns:a16="http://schemas.microsoft.com/office/drawing/2014/main" id="{BC0C3093-B80E-3659-D94F-AAD8EFDF0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133" b="73863" l="33586" r="69253">
                            <a14:foregroundMark x1="49763" y1="31133" x2="49763" y2="311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68" t="26944" r="26270" b="20833"/>
              <a:stretch/>
            </p:blipFill>
            <p:spPr bwMode="auto">
              <a:xfrm>
                <a:off x="5963658" y="1123882"/>
                <a:ext cx="1988709" cy="247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과일나무 심볼 Archives - 로고요고">
                <a:extLst>
                  <a:ext uri="{FF2B5EF4-FFF2-40B4-BE49-F238E27FC236}">
                    <a16:creationId xmlns:a16="http://schemas.microsoft.com/office/drawing/2014/main" id="{37EB2DAA-3C01-EB7C-7542-B456042CEA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133" b="73863" l="33586" r="69253">
                            <a14:foregroundMark x1="49763" y1="31133" x2="49763" y2="311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68" t="26944" r="26270" b="20833"/>
              <a:stretch/>
            </p:blipFill>
            <p:spPr bwMode="auto">
              <a:xfrm>
                <a:off x="8867141" y="1123882"/>
                <a:ext cx="1988709" cy="247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430F4750-DD3B-DC4F-20F2-6714255991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4317" y="1328363"/>
                <a:ext cx="4579883" cy="318057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DEB4D51-F342-7806-EFD4-F595FDFB0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8131" y="1328363"/>
                <a:ext cx="7459552" cy="259725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DDD5314-90EF-FC20-7879-DA42A14746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0" y="1328363"/>
                <a:ext cx="287655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37F71FFE-ED9D-D2D6-3790-14235CC96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7267" y="3428015"/>
                <a:ext cx="2954228" cy="0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DC0DFD3-3320-B633-960F-213A5FB06EFC}"/>
                      </a:ext>
                    </a:extLst>
                  </p:cNvPr>
                  <p:cNvSpPr txBox="1"/>
                  <p:nvPr/>
                </p:nvSpPr>
                <p:spPr>
                  <a:xfrm>
                    <a:off x="5638800" y="2971800"/>
                    <a:ext cx="1330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DC0DFD3-3320-B633-960F-213A5FB06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8800" y="2971800"/>
                    <a:ext cx="133050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15F1520-6D2D-8139-9CC3-2EAA7981BE1D}"/>
                      </a:ext>
                    </a:extLst>
                  </p:cNvPr>
                  <p:cNvSpPr txBox="1"/>
                  <p:nvPr/>
                </p:nvSpPr>
                <p:spPr>
                  <a:xfrm>
                    <a:off x="8264678" y="3465422"/>
                    <a:ext cx="2796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15F1520-6D2D-8139-9CC3-2EAA7981BE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4678" y="3465422"/>
                    <a:ext cx="27969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522" r="-6522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9260B7E8-0828-3FFC-2603-D2E6CB44E7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6095" y="3344356"/>
                <a:ext cx="0" cy="116458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323887A3-A25E-FE48-48D7-B9BA99575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4967" y="4194311"/>
                <a:ext cx="5836528" cy="0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0F1E131-56D3-5B46-5E3D-D6E0D47851C9}"/>
                      </a:ext>
                    </a:extLst>
                  </p:cNvPr>
                  <p:cNvSpPr txBox="1"/>
                  <p:nvPr/>
                </p:nvSpPr>
                <p:spPr>
                  <a:xfrm>
                    <a:off x="6767421" y="4246113"/>
                    <a:ext cx="2221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0F1E131-56D3-5B46-5E3D-D6E0D47851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7421" y="4246113"/>
                    <a:ext cx="2221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9444" r="-19444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A31880CF-B667-5B17-DEF3-88E843675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8012" y="1328363"/>
                <a:ext cx="0" cy="2013927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C2729AD8-FEDB-A28B-64DE-8A13895DD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1495" y="1328363"/>
                <a:ext cx="0" cy="2013927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42B18BC8-E12D-456D-A27F-3706A68FFD73}"/>
                      </a:ext>
                    </a:extLst>
                  </p:cNvPr>
                  <p:cNvSpPr txBox="1"/>
                  <p:nvPr/>
                </p:nvSpPr>
                <p:spPr>
                  <a:xfrm>
                    <a:off x="7134238" y="2874025"/>
                    <a:ext cx="2139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42B18BC8-E12D-456D-A27F-3706A68FF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4238" y="2874025"/>
                    <a:ext cx="213968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000" r="-20000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C5689B7A-2A4D-0391-7221-345ABDEBAD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1385" y="2874025"/>
                    <a:ext cx="2139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C5689B7A-2A4D-0391-7221-345ABDEBAD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1385" y="2874025"/>
                    <a:ext cx="21396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20000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E0DE1A9-0A60-E654-0498-E390E510D208}"/>
                      </a:ext>
                    </a:extLst>
                  </p:cNvPr>
                  <p:cNvSpPr txBox="1"/>
                  <p:nvPr/>
                </p:nvSpPr>
                <p:spPr>
                  <a:xfrm>
                    <a:off x="4885650" y="3049525"/>
                    <a:ext cx="3054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E0DE1A9-0A60-E654-0498-E390E510D2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5650" y="3049525"/>
                    <a:ext cx="305468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000" r="-4000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69D0C97-407F-D1CE-0D64-4D5CC2501DD4}"/>
                      </a:ext>
                    </a:extLst>
                  </p:cNvPr>
                  <p:cNvSpPr txBox="1"/>
                  <p:nvPr/>
                </p:nvSpPr>
                <p:spPr>
                  <a:xfrm>
                    <a:off x="5403460" y="2705666"/>
                    <a:ext cx="31079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69D0C97-407F-D1CE-0D64-4D5CC2501D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3460" y="2705666"/>
                    <a:ext cx="310791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1765" r="-3922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4" name="부분 원형 1023">
                <a:extLst>
                  <a:ext uri="{FF2B5EF4-FFF2-40B4-BE49-F238E27FC236}">
                    <a16:creationId xmlns:a16="http://schemas.microsoft.com/office/drawing/2014/main" id="{0207D92F-4BB2-4B34-1A1F-E83C7CC14410}"/>
                  </a:ext>
                </a:extLst>
              </p:cNvPr>
              <p:cNvSpPr/>
              <p:nvPr/>
            </p:nvSpPr>
            <p:spPr>
              <a:xfrm>
                <a:off x="3297148" y="2557403"/>
                <a:ext cx="1565011" cy="1565011"/>
              </a:xfrm>
              <a:prstGeom prst="pie">
                <a:avLst>
                  <a:gd name="adj1" fmla="val 20403943"/>
                  <a:gd name="adj2" fmla="val 21594423"/>
                </a:avLst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27" name="직선 화살표 연결선 1026">
                <a:extLst>
                  <a:ext uri="{FF2B5EF4-FFF2-40B4-BE49-F238E27FC236}">
                    <a16:creationId xmlns:a16="http://schemas.microsoft.com/office/drawing/2014/main" id="{855C4AEF-21C0-602F-D290-F1E61452A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7585" y="3326524"/>
                <a:ext cx="0" cy="647137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직선 화살표 연결선 1028">
                <a:extLst>
                  <a:ext uri="{FF2B5EF4-FFF2-40B4-BE49-F238E27FC236}">
                    <a16:creationId xmlns:a16="http://schemas.microsoft.com/office/drawing/2014/main" id="{7A70E148-F604-81EA-CD0C-8DF31EFF9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088" y="3326524"/>
                <a:ext cx="0" cy="1196588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직선 연결선 1030">
                <a:extLst>
                  <a:ext uri="{FF2B5EF4-FFF2-40B4-BE49-F238E27FC236}">
                    <a16:creationId xmlns:a16="http://schemas.microsoft.com/office/drawing/2014/main" id="{E513B10D-1E4C-11ED-5A8F-CDDD29BF24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7585" y="3952196"/>
                <a:ext cx="656732" cy="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3" name="직선 연결선 1032">
                <a:extLst>
                  <a:ext uri="{FF2B5EF4-FFF2-40B4-BE49-F238E27FC236}">
                    <a16:creationId xmlns:a16="http://schemas.microsoft.com/office/drawing/2014/main" id="{92FF347E-60F5-3294-D25B-AA34FD119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3088" y="4508938"/>
                <a:ext cx="1161229" cy="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36" name="TextBox 1035">
                    <a:extLst>
                      <a:ext uri="{FF2B5EF4-FFF2-40B4-BE49-F238E27FC236}">
                        <a16:creationId xmlns:a16="http://schemas.microsoft.com/office/drawing/2014/main" id="{8DDF0F33-C5F5-FD41-FC95-1897308F505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1625" y="3495452"/>
                    <a:ext cx="2139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36" name="TextBox 1035">
                    <a:extLst>
                      <a:ext uri="{FF2B5EF4-FFF2-40B4-BE49-F238E27FC236}">
                        <a16:creationId xmlns:a16="http://schemas.microsoft.com/office/drawing/2014/main" id="{8DDF0F33-C5F5-FD41-FC95-1897308F5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1625" y="3495452"/>
                    <a:ext cx="21396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333" r="-5556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37" name="TextBox 1036">
                    <a:extLst>
                      <a:ext uri="{FF2B5EF4-FFF2-40B4-BE49-F238E27FC236}">
                        <a16:creationId xmlns:a16="http://schemas.microsoft.com/office/drawing/2014/main" id="{62FBC5D8-95C2-673E-9A13-454DB1D79DAD}"/>
                      </a:ext>
                    </a:extLst>
                  </p:cNvPr>
                  <p:cNvSpPr txBox="1"/>
                  <p:nvPr/>
                </p:nvSpPr>
                <p:spPr>
                  <a:xfrm>
                    <a:off x="880763" y="3802146"/>
                    <a:ext cx="2139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37" name="TextBox 1036">
                    <a:extLst>
                      <a:ext uri="{FF2B5EF4-FFF2-40B4-BE49-F238E27FC236}">
                        <a16:creationId xmlns:a16="http://schemas.microsoft.com/office/drawing/2014/main" id="{62FBC5D8-95C2-673E-9A13-454DB1D79D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763" y="3802146"/>
                    <a:ext cx="21396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000" r="-17143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8" name="직사각형 1037">
                <a:extLst>
                  <a:ext uri="{FF2B5EF4-FFF2-40B4-BE49-F238E27FC236}">
                    <a16:creationId xmlns:a16="http://schemas.microsoft.com/office/drawing/2014/main" id="{9CF9D277-F2C4-049F-A6C9-F6EA2FD86656}"/>
                  </a:ext>
                </a:extLst>
              </p:cNvPr>
              <p:cNvSpPr/>
              <p:nvPr/>
            </p:nvSpPr>
            <p:spPr>
              <a:xfrm>
                <a:off x="2320535" y="2048768"/>
                <a:ext cx="71338" cy="266465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DE006CA8-B80D-24F9-5341-CF7E935C8A0F}"/>
                  </a:ext>
                </a:extLst>
              </p:cNvPr>
              <p:cNvSpPr txBox="1"/>
              <p:nvPr/>
            </p:nvSpPr>
            <p:spPr>
              <a:xfrm>
                <a:off x="1936960" y="1366582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  <a:endPara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센서</a:t>
                </a:r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114EDE39-3C4F-E170-A90C-0590EE867559}"/>
                  </a:ext>
                </a:extLst>
              </p:cNvPr>
              <p:cNvSpPr txBox="1"/>
              <p:nvPr/>
            </p:nvSpPr>
            <p:spPr>
              <a:xfrm>
                <a:off x="3755346" y="1500407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렌즈</a:t>
                </a: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5153050B-FF50-9C5A-9EE8-F4E4E4209380}"/>
                  </a:ext>
                </a:extLst>
              </p:cNvPr>
              <p:cNvSpPr txBox="1"/>
              <p:nvPr/>
            </p:nvSpPr>
            <p:spPr>
              <a:xfrm>
                <a:off x="7049035" y="874999"/>
                <a:ext cx="26468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물체 및 카메라의 이동 발생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1045" name="직선 화살표 연결선 1044">
              <a:extLst>
                <a:ext uri="{FF2B5EF4-FFF2-40B4-BE49-F238E27FC236}">
                  <a16:creationId xmlns:a16="http://schemas.microsoft.com/office/drawing/2014/main" id="{4BC47D7C-21C5-5356-8F0F-D9AAF0B384EB}"/>
                </a:ext>
              </a:extLst>
            </p:cNvPr>
            <p:cNvCxnSpPr>
              <a:cxnSpLocks/>
            </p:cNvCxnSpPr>
            <p:nvPr/>
          </p:nvCxnSpPr>
          <p:spPr>
            <a:xfrm>
              <a:off x="2344983" y="2361868"/>
              <a:ext cx="1676243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4B0525B2-E651-2725-210C-5C9E5397B01E}"/>
                    </a:ext>
                  </a:extLst>
                </p:cNvPr>
                <p:cNvSpPr txBox="1"/>
                <p:nvPr/>
              </p:nvSpPr>
              <p:spPr>
                <a:xfrm>
                  <a:off x="3082967" y="2413408"/>
                  <a:ext cx="27969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4B0525B2-E651-2725-210C-5C9E5397B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967" y="2413408"/>
                  <a:ext cx="27969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3043" r="-10870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831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C618E8-DD32-96D6-1243-E15EC7AA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99060"/>
            <a:ext cx="6756400" cy="28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DBB171-303D-751B-65DE-7D56D6FDB3F8}"/>
              </a:ext>
            </a:extLst>
          </p:cNvPr>
          <p:cNvGrpSpPr/>
          <p:nvPr/>
        </p:nvGrpSpPr>
        <p:grpSpPr>
          <a:xfrm>
            <a:off x="0" y="255334"/>
            <a:ext cx="12192000" cy="6274308"/>
            <a:chOff x="-177800" y="291846"/>
            <a:chExt cx="12192000" cy="62743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21FCAE-1F48-A687-8C3F-D3E74599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77800" y="291846"/>
              <a:ext cx="12192000" cy="3950208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3A08E53-285E-4EB8-0966-7BE6F242E780}"/>
                </a:ext>
              </a:extLst>
            </p:cNvPr>
            <p:cNvGrpSpPr/>
            <p:nvPr/>
          </p:nvGrpSpPr>
          <p:grpSpPr>
            <a:xfrm>
              <a:off x="495300" y="3392488"/>
              <a:ext cx="11518900" cy="3173666"/>
              <a:chOff x="495300" y="3392488"/>
              <a:chExt cx="11518900" cy="317366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106E4F8-9750-6339-BD4A-FDCEFD1015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037"/>
              <a:stretch/>
            </p:blipFill>
            <p:spPr>
              <a:xfrm>
                <a:off x="5734050" y="4307044"/>
                <a:ext cx="6280150" cy="2259110"/>
              </a:xfrm>
              <a:prstGeom prst="rect">
                <a:avLst/>
              </a:prstGeom>
            </p:spPr>
          </p:pic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022268C1-74C2-58C4-33DC-EB1A8C6AF010}"/>
                  </a:ext>
                </a:extLst>
              </p:cNvPr>
              <p:cNvCxnSpPr/>
              <p:nvPr/>
            </p:nvCxnSpPr>
            <p:spPr>
              <a:xfrm>
                <a:off x="495300" y="3392488"/>
                <a:ext cx="114554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0407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D2EC169B-B3A7-F5BA-0373-8FC2FC8ED738}"/>
              </a:ext>
            </a:extLst>
          </p:cNvPr>
          <p:cNvGrpSpPr/>
          <p:nvPr/>
        </p:nvGrpSpPr>
        <p:grpSpPr>
          <a:xfrm>
            <a:off x="-453752" y="385719"/>
            <a:ext cx="13099504" cy="5824582"/>
            <a:chOff x="-676953" y="700044"/>
            <a:chExt cx="13099504" cy="58245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E72676-879B-E366-D7FA-1E08AE1F1734}"/>
                </a:ext>
              </a:extLst>
            </p:cNvPr>
            <p:cNvSpPr txBox="1"/>
            <p:nvPr/>
          </p:nvSpPr>
          <p:spPr>
            <a:xfrm>
              <a:off x="547470" y="4644510"/>
              <a:ext cx="1489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 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(0 cm)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23651E-B5E9-34F8-4F31-C467800B3F18}"/>
                </a:ext>
              </a:extLst>
            </p:cNvPr>
            <p:cNvSpPr txBox="1"/>
            <p:nvPr/>
          </p:nvSpPr>
          <p:spPr>
            <a:xfrm>
              <a:off x="5351244" y="3190816"/>
              <a:ext cx="1489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 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(5 cm)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C82177-29B7-5E35-A3E9-F92D1C662DBD}"/>
                </a:ext>
              </a:extLst>
            </p:cNvPr>
            <p:cNvSpPr txBox="1"/>
            <p:nvPr/>
          </p:nvSpPr>
          <p:spPr>
            <a:xfrm>
              <a:off x="9599566" y="3190816"/>
              <a:ext cx="16385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 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(10 cm)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20A21B-2EA5-269F-FF99-2F9E8159A6F0}"/>
                </a:ext>
              </a:extLst>
            </p:cNvPr>
            <p:cNvSpPr txBox="1"/>
            <p:nvPr/>
          </p:nvSpPr>
          <p:spPr>
            <a:xfrm>
              <a:off x="5252772" y="6124516"/>
              <a:ext cx="16385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 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(15 cm)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2D1753-34AD-B000-776F-1DCA01836B2E}"/>
                </a:ext>
              </a:extLst>
            </p:cNvPr>
            <p:cNvSpPr txBox="1"/>
            <p:nvPr/>
          </p:nvSpPr>
          <p:spPr>
            <a:xfrm>
              <a:off x="9623498" y="6124516"/>
              <a:ext cx="16385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 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(20 cm)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 descr="텍스트이(가) 표시된 사진&#10;&#10;자동 생성된 설명">
              <a:extLst>
                <a:ext uri="{FF2B5EF4-FFF2-40B4-BE49-F238E27FC236}">
                  <a16:creationId xmlns:a16="http://schemas.microsoft.com/office/drawing/2014/main" id="{D38E7739-E8EF-9758-1917-67F145CF7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6953" y="2290719"/>
              <a:ext cx="3911652" cy="2200304"/>
            </a:xfrm>
            <a:prstGeom prst="rect">
              <a:avLst/>
            </a:prstGeom>
          </p:spPr>
        </p:pic>
        <p:pic>
          <p:nvPicPr>
            <p:cNvPr id="33" name="그림 32" descr="텍스트이(가) 표시된 사진&#10;&#10;자동 생성된 설명">
              <a:extLst>
                <a:ext uri="{FF2B5EF4-FFF2-40B4-BE49-F238E27FC236}">
                  <a16:creationId xmlns:a16="http://schemas.microsoft.com/office/drawing/2014/main" id="{DA2E6313-BA61-E75C-14A6-58E51A1A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174" y="700044"/>
              <a:ext cx="3911651" cy="2200304"/>
            </a:xfrm>
            <a:prstGeom prst="rect">
              <a:avLst/>
            </a:prstGeom>
          </p:spPr>
        </p:pic>
        <p:pic>
          <p:nvPicPr>
            <p:cNvPr id="35" name="그림 34" descr="텍스트이(가) 표시된 사진&#10;&#10;자동 생성된 설명">
              <a:extLst>
                <a:ext uri="{FF2B5EF4-FFF2-40B4-BE49-F238E27FC236}">
                  <a16:creationId xmlns:a16="http://schemas.microsoft.com/office/drawing/2014/main" id="{EC1AA76C-6107-A229-7D92-D2F489749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035" y="700044"/>
              <a:ext cx="3911652" cy="2200304"/>
            </a:xfrm>
            <a:prstGeom prst="rect">
              <a:avLst/>
            </a:prstGeom>
          </p:spPr>
        </p:pic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46F4C66-ECB4-6E5D-E922-61D8FE5A1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309" y="3755330"/>
              <a:ext cx="3959516" cy="2227228"/>
            </a:xfrm>
            <a:prstGeom prst="rect">
              <a:avLst/>
            </a:prstGeom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027E86-2650-6997-158B-485D1E26F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035" y="3755330"/>
              <a:ext cx="3959516" cy="2227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6BE7C5-46BA-EDC7-67BB-40CF3C2E6DC5}"/>
              </a:ext>
            </a:extLst>
          </p:cNvPr>
          <p:cNvGrpSpPr/>
          <p:nvPr/>
        </p:nvGrpSpPr>
        <p:grpSpPr>
          <a:xfrm>
            <a:off x="485775" y="-16046"/>
            <a:ext cx="12192000" cy="6817067"/>
            <a:chOff x="238125" y="632226"/>
            <a:chExt cx="12192000" cy="681706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B1A86A0-266D-DC8F-6F85-B4317F704E20}"/>
                </a:ext>
              </a:extLst>
            </p:cNvPr>
            <p:cNvGrpSpPr/>
            <p:nvPr/>
          </p:nvGrpSpPr>
          <p:grpSpPr>
            <a:xfrm>
              <a:off x="238125" y="632226"/>
              <a:ext cx="12192000" cy="6817067"/>
              <a:chOff x="0" y="527451"/>
              <a:chExt cx="12192000" cy="6817067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6F3F664-1DFA-87E7-211A-3E15AC09F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27451"/>
                <a:ext cx="12192000" cy="2355047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CEF7D789-81F1-4DE0-A44A-3C0A8DA87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1980" y="3324407"/>
                <a:ext cx="4296375" cy="402011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064653F-7188-CA13-18A4-4AD639E41C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2882" y="3335338"/>
                <a:ext cx="4371818" cy="4009180"/>
              </a:xfrm>
              <a:prstGeom prst="rect">
                <a:avLst/>
              </a:prstGeom>
            </p:spPr>
          </p:pic>
        </p:grp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F137674-7D3C-F7DE-F920-BD4BA8388C92}"/>
                </a:ext>
              </a:extLst>
            </p:cNvPr>
            <p:cNvCxnSpPr/>
            <p:nvPr/>
          </p:nvCxnSpPr>
          <p:spPr>
            <a:xfrm flipH="1" flipV="1">
              <a:off x="1247775" y="1562100"/>
              <a:ext cx="1685925" cy="25812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C4734AF-CFD1-D677-0512-AE66E699A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5525" y="1295400"/>
              <a:ext cx="2228850" cy="31241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95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BE81C3-F47C-DDDD-4B21-7583AA84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7" y="2900362"/>
            <a:ext cx="34385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944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43</Words>
  <Application>Microsoft Office PowerPoint</Application>
  <PresentationFormat>와이드스크린</PresentationFormat>
  <Paragraphs>19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965</cp:lastModifiedBy>
  <cp:revision>3</cp:revision>
  <dcterms:created xsi:type="dcterms:W3CDTF">2022-09-30T23:41:48Z</dcterms:created>
  <dcterms:modified xsi:type="dcterms:W3CDTF">2022-10-01T10:08:02Z</dcterms:modified>
</cp:coreProperties>
</file>